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1070" r:id="rId3"/>
    <p:sldId id="1071" r:id="rId4"/>
    <p:sldId id="1072" r:id="rId5"/>
    <p:sldId id="107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352" autoAdjust="0"/>
  </p:normalViewPr>
  <p:slideViewPr>
    <p:cSldViewPr snapToGrid="0">
      <p:cViewPr varScale="1">
        <p:scale>
          <a:sx n="85" d="100"/>
          <a:sy n="85" d="100"/>
        </p:scale>
        <p:origin x="7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6-26T19:36:10.720" v="109" actId="20577"/>
      <pc:docMkLst>
        <pc:docMk/>
      </pc:docMkLst>
      <pc:sldChg chg="modSp mod">
        <pc:chgData name="贵申 王" userId="201fba2491c5f930" providerId="LiveId" clId="{DCE2E79A-FA80-4B3F-A3B4-A0C24C0A3357}" dt="2026-06-26T19:35:47.800" v="107" actId="20577"/>
        <pc:sldMkLst>
          <pc:docMk/>
          <pc:sldMk cId="0" sldId="1070"/>
        </pc:sldMkLst>
        <pc:spChg chg="mod">
          <ac:chgData name="贵申 王" userId="201fba2491c5f930" providerId="LiveId" clId="{DCE2E79A-FA80-4B3F-A3B4-A0C24C0A3357}" dt="2026-06-26T05:02:20.664" v="46" actId="20577"/>
          <ac:spMkLst>
            <pc:docMk/>
            <pc:sldMk cId="0" sldId="1070"/>
            <ac:spMk id="449538" creationId="{C2B5FF0B-8CBF-9BCE-C219-AC6856CCA559}"/>
          </ac:spMkLst>
        </pc:spChg>
        <pc:spChg chg="mod">
          <ac:chgData name="贵申 王" userId="201fba2491c5f930" providerId="LiveId" clId="{DCE2E79A-FA80-4B3F-A3B4-A0C24C0A3357}" dt="2026-06-26T19:35:47.800" v="107" actId="20577"/>
          <ac:spMkLst>
            <pc:docMk/>
            <pc:sldMk cId="0" sldId="1070"/>
            <ac:spMk id="449539" creationId="{AA327C50-F9E7-0415-82CC-A3226530A04A}"/>
          </ac:spMkLst>
        </pc:spChg>
      </pc:sldChg>
      <pc:sldChg chg="modSp add mod">
        <pc:chgData name="贵申 王" userId="201fba2491c5f930" providerId="LiveId" clId="{DCE2E79A-FA80-4B3F-A3B4-A0C24C0A3357}" dt="2026-06-26T19:35:56.516" v="108" actId="20577"/>
        <pc:sldMkLst>
          <pc:docMk/>
          <pc:sldMk cId="1518440650" sldId="1071"/>
        </pc:sldMkLst>
        <pc:spChg chg="mod">
          <ac:chgData name="贵申 王" userId="201fba2491c5f930" providerId="LiveId" clId="{DCE2E79A-FA80-4B3F-A3B4-A0C24C0A3357}" dt="2026-06-26T05:09:04.730" v="69" actId="20577"/>
          <ac:spMkLst>
            <pc:docMk/>
            <pc:sldMk cId="1518440650" sldId="1071"/>
            <ac:spMk id="449538" creationId="{2C409E92-E258-F07E-FEE5-CBC9435E3CFC}"/>
          </ac:spMkLst>
        </pc:spChg>
        <pc:spChg chg="mod">
          <ac:chgData name="贵申 王" userId="201fba2491c5f930" providerId="LiveId" clId="{DCE2E79A-FA80-4B3F-A3B4-A0C24C0A3357}" dt="2026-06-26T19:35:56.516" v="108" actId="20577"/>
          <ac:spMkLst>
            <pc:docMk/>
            <pc:sldMk cId="1518440650" sldId="1071"/>
            <ac:spMk id="449539" creationId="{AE0BFF01-E756-2B77-F629-5CFEF72DBCB8}"/>
          </ac:spMkLst>
        </pc:spChg>
      </pc:sldChg>
      <pc:sldChg chg="modSp del mod">
        <pc:chgData name="贵申 王" userId="201fba2491c5f930" providerId="LiveId" clId="{DCE2E79A-FA80-4B3F-A3B4-A0C24C0A3357}" dt="2026-06-26T05:02:11.381" v="39" actId="47"/>
        <pc:sldMkLst>
          <pc:docMk/>
          <pc:sldMk cId="2206195709" sldId="1071"/>
        </pc:sldMkLst>
      </pc:sldChg>
      <pc:sldChg chg="modSp add mod">
        <pc:chgData name="贵申 王" userId="201fba2491c5f930" providerId="LiveId" clId="{DCE2E79A-FA80-4B3F-A3B4-A0C24C0A3357}" dt="2026-06-26T18:59:07.534" v="104" actId="20577"/>
        <pc:sldMkLst>
          <pc:docMk/>
          <pc:sldMk cId="3205131872" sldId="1072"/>
        </pc:sldMkLst>
        <pc:spChg chg="mod">
          <ac:chgData name="贵申 王" userId="201fba2491c5f930" providerId="LiveId" clId="{DCE2E79A-FA80-4B3F-A3B4-A0C24C0A3357}" dt="2026-06-26T05:09:12.716" v="71" actId="20577"/>
          <ac:spMkLst>
            <pc:docMk/>
            <pc:sldMk cId="3205131872" sldId="1072"/>
            <ac:spMk id="449538" creationId="{372954FA-54BE-398D-3523-8FF7C6B8E75A}"/>
          </ac:spMkLst>
        </pc:spChg>
        <pc:spChg chg="mod">
          <ac:chgData name="贵申 王" userId="201fba2491c5f930" providerId="LiveId" clId="{DCE2E79A-FA80-4B3F-A3B4-A0C24C0A3357}" dt="2026-06-26T18:59:07.534" v="104" actId="20577"/>
          <ac:spMkLst>
            <pc:docMk/>
            <pc:sldMk cId="3205131872" sldId="1072"/>
            <ac:spMk id="449539" creationId="{F932FA0A-39ED-9569-C494-D677DAC7CFDA}"/>
          </ac:spMkLst>
        </pc:spChg>
      </pc:sldChg>
      <pc:sldChg chg="modSp del mod">
        <pc:chgData name="贵申 王" userId="201fba2491c5f930" providerId="LiveId" clId="{DCE2E79A-FA80-4B3F-A3B4-A0C24C0A3357}" dt="2026-06-26T05:02:11.881" v="40" actId="47"/>
        <pc:sldMkLst>
          <pc:docMk/>
          <pc:sldMk cId="4222293060" sldId="1072"/>
        </pc:sldMkLst>
      </pc:sldChg>
      <pc:sldChg chg="modSp add mod">
        <pc:chgData name="贵申 王" userId="201fba2491c5f930" providerId="LiveId" clId="{DCE2E79A-FA80-4B3F-A3B4-A0C24C0A3357}" dt="2026-06-26T19:36:10.720" v="109" actId="20577"/>
        <pc:sldMkLst>
          <pc:docMk/>
          <pc:sldMk cId="1322716122" sldId="1073"/>
        </pc:sldMkLst>
        <pc:spChg chg="mod">
          <ac:chgData name="贵申 王" userId="201fba2491c5f930" providerId="LiveId" clId="{DCE2E79A-FA80-4B3F-A3B4-A0C24C0A3357}" dt="2026-06-26T05:09:17.450" v="73" actId="20577"/>
          <ac:spMkLst>
            <pc:docMk/>
            <pc:sldMk cId="1322716122" sldId="1073"/>
            <ac:spMk id="449538" creationId="{14D5728C-CF63-C7C7-9088-5043999504E4}"/>
          </ac:spMkLst>
        </pc:spChg>
        <pc:spChg chg="mod">
          <ac:chgData name="贵申 王" userId="201fba2491c5f930" providerId="LiveId" clId="{DCE2E79A-FA80-4B3F-A3B4-A0C24C0A3357}" dt="2026-06-26T19:36:10.720" v="109" actId="20577"/>
          <ac:spMkLst>
            <pc:docMk/>
            <pc:sldMk cId="1322716122" sldId="1073"/>
            <ac:spMk id="449539" creationId="{C12E77CE-B5ED-51A2-3394-709AFB532321}"/>
          </ac:spMkLst>
        </pc:spChg>
      </pc:sldChg>
      <pc:sldChg chg="modSp del mod">
        <pc:chgData name="贵申 王" userId="201fba2491c5f930" providerId="LiveId" clId="{DCE2E79A-FA80-4B3F-A3B4-A0C24C0A3357}" dt="2026-06-26T05:02:12.278" v="41" actId="47"/>
        <pc:sldMkLst>
          <pc:docMk/>
          <pc:sldMk cId="4058514122" sldId="1073"/>
        </pc:sldMkLst>
      </pc:sldChg>
      <pc:sldChg chg="modSp add del mod">
        <pc:chgData name="贵申 王" userId="201fba2491c5f930" providerId="LiveId" clId="{DCE2E79A-FA80-4B3F-A3B4-A0C24C0A3357}" dt="2026-06-26T05:02:12.709" v="42" actId="47"/>
        <pc:sldMkLst>
          <pc:docMk/>
          <pc:sldMk cId="1321931479" sldId="10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76C01-D56A-2637-40B8-8C237AB92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B94F6-E241-6CB6-BBC2-10F5DB4F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B0AD3-58EA-C7F2-DCBF-2D9FBDF26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DE0FB-914A-4EB4-BEC1-3DE203F6A3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619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06BD2-24EF-2DCB-8F26-D83B4141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F198E-F704-E754-4B49-EA4007E22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9AAB5-D2D2-9382-031A-D25BD2DC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9D8C0-9AF4-488B-B3FF-003937E773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39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DE251-118D-28AB-BD71-D1D97902B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6B9B9-B1D6-CB65-570B-E0712A6E2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16372-5BC6-5866-D483-57C732FE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1EADA-8966-4CAA-A37E-4C0FE95D6D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736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BABAF-AE5C-05C8-35EC-A7EEB157E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87645-41E1-96F0-78A9-7B903D8F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4F671-0A1E-AC31-D527-3A312A1B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A565-4F5A-47D8-B41C-2FF59628AF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123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B2973-28AF-1D4E-1957-D11021448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8BFC4-014E-D07C-CA51-9FB1DB61B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16A2D-4582-9889-90C3-41207743F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8FCB1-3C3D-4BB5-8489-5754C6BE58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502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2EFAEB6-D791-F031-7B25-397BD9F55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AEBDFE9-7BD7-CCE1-0E55-481E055B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0F16AE-C2E8-EB35-1331-C5309484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E5791-A0CD-4F58-877B-E5BC5E498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2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A450165-A93A-8E78-E17B-6F9B119F4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6178E50-286D-6A98-760F-764E8DA1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D0E0C26-C8D8-65FC-F065-5F59AF438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DB983-11AF-47F2-B78A-3D205DADD7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40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E300946-1527-8100-F349-94CE8118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1D7105C-4973-7E3B-4AF3-D97FD53F7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9117600-24BA-438D-C950-F6BD1C419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D9ED-1AFE-48B0-82BB-C92BA689FC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86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C82996F-E165-7B2E-4A40-5DD0F89AB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B1D03F3-7C3E-9859-3D1D-17E41CB0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7831082-9809-8DE3-913E-7D456492B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3BEDA-E233-49C8-87A9-8A59CC5A98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3579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D88209E-25D6-8937-EAE8-34C473CB0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4F649F-4CB7-6A4C-1BC7-CE085FE2A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51CA34-F4D2-2813-5A04-F70180EA3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D05FE-F12C-49F0-AF10-4D9F901BD0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24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83AEF4-4D38-6592-120C-544242E8B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2C51EA-5190-0D8A-77E1-F15B49E4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15ED70-8C0C-8EA1-FB2D-DFA0AFF66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D3EB0-E1F0-4302-BF59-3800914356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21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021245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6827C46-D876-7295-06C1-6AFE460788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1DA3BF5-3055-E954-7BFE-51EBA8AB4F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16EF6-7D2B-3C8A-FADE-8BB93FBE13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EC842-0FF0-6AF9-44AD-FE46E3DA4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0689B-4002-A626-9A3D-B4FCE4C59A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4F15F7-67B1-4BD6-AB9E-BACAB3D53C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851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2B5FF0B-8CBF-9BCE-C219-AC6856CCA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999" y="463550"/>
            <a:ext cx="914400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颂扬赞美主为全能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Praise to the Lord, the Almighty 1/4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A327C50-F9E7-0415-82CC-A3226530A0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71947" y="1881615"/>
            <a:ext cx="11048103" cy="4293273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颂扬赞美主为全能永远荣光君王！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主乃我们力量、救赎，应当颂美无疆：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齐来归向，同声歌颂音嘹亮，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天使天军众口称扬。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Praise to the Lord, the Almighty, the King of creation!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O my soul, praise Him, for He is thy health and salvation!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All ye who hear, now to His temple draw near;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Join me in glad adoration!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DAA7B3E-6186-CC17-143E-DB88A67C7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2C409E92-E258-F07E-FEE5-CBC9435E3C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999" y="463550"/>
            <a:ext cx="914400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颂扬赞美主为全能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Praise to the Lord, the Almighty 2/4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E0BFF01-E756-2B77-F629-5CFEF72DBCB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71947" y="1881615"/>
            <a:ext cx="11048103" cy="4293273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颂扬赞美主为荣耀管理万有主宰！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主待子民如鹰展翅 背负其子避害，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并赐幸福，比人所求更加足，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永远安乐不遇凶恶。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Praise to the Lord, who over all things so wondrously </a:t>
            </a:r>
            <a:r>
              <a:rPr lang="en-US" altLang="zh-CN" sz="28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reigneth</a:t>
            </a: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,  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Shelters thee under His wings, yea, so gently </a:t>
            </a:r>
            <a:r>
              <a:rPr lang="en-US" altLang="zh-CN" sz="28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sustaineth</a:t>
            </a: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!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Hast thou not seen how thy desires ever have been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Granted in what He </a:t>
            </a:r>
            <a:r>
              <a:rPr lang="en-US" altLang="zh-CN" sz="28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ordaineth</a:t>
            </a: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8440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6745970-A2C3-98A8-B4FD-404D57F61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372954FA-54BE-398D-3523-8FF7C6B8E7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999" y="463550"/>
            <a:ext cx="914400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颂扬赞美主为全能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Praise to the Lord, the Almighty 3/4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F932FA0A-39ED-9569-C494-D677DAC7CFD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71947" y="1881615"/>
            <a:ext cx="11048103" cy="4293273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颂扬赞美主恩至大，凡事为人筹备，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又赐平安快乐  使我履险以至福地；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即有灾祸，主必保抱护庇我，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如母鸡翅让雏藏躲。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Praise to the Lord, who doth prosper thy work and defend thee;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Surely His goodness and mercy here daily attend thee.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Ponder anew what the Almighty can do,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If with His love He befriend thee.</a:t>
            </a:r>
          </a:p>
        </p:txBody>
      </p:sp>
    </p:spTree>
    <p:extLst>
      <p:ext uri="{BB962C8B-B14F-4D97-AF65-F5344CB8AC3E}">
        <p14:creationId xmlns:p14="http://schemas.microsoft.com/office/powerpoint/2010/main" val="3205131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F26308A-193C-A334-6FC6-FABB284F5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14D5728C-CF63-C7C7-9088-5043999504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999" y="463550"/>
            <a:ext cx="914400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颂扬赞美主为全能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Praise to the Lord, the Almighty 4/4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C12E77CE-B5ED-51A2-3394-709AFB53232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71947" y="1881615"/>
            <a:ext cx="11048103" cy="4293273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颂扬赞美真神上帝使我心内虔诚！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一切生物皆同亚伯拉罕後裔感恩！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我主光荣，使我灵魂得永存，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愿人同声都呼“阿们”。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Praise to the Lord! O let all that is in me adore Him!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All that hath life and breath, come now with praises before Him.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Let the Amen sound from His people again: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SimSun" panose="02010600030101010101" pitchFamily="2" charset="-122"/>
              </a:rPr>
              <a:t>Gladly for aye we adore Him.</a:t>
            </a:r>
          </a:p>
        </p:txBody>
      </p:sp>
    </p:spTree>
    <p:extLst>
      <p:ext uri="{BB962C8B-B14F-4D97-AF65-F5344CB8AC3E}">
        <p14:creationId xmlns:p14="http://schemas.microsoft.com/office/powerpoint/2010/main" val="1322716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461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11 颂扬赞美主为全能 Praise to the Lord, the Almighty 1/4</vt:lpstr>
      <vt:lpstr>11 颂扬赞美主为全能 Praise to the Lord, the Almighty 2/4</vt:lpstr>
      <vt:lpstr>11 颂扬赞美主为全能 Praise to the Lord, the Almighty 3/4</vt:lpstr>
      <vt:lpstr>11 颂扬赞美主为全能 Praise to the Lord, the Almighty 4/4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325 怎能如此  And can It Be That I Should Gain 1/4</dc:title>
  <dc:creator>贵申 王</dc:creator>
  <cp:lastModifiedBy>贵申 王</cp:lastModifiedBy>
  <cp:revision>1</cp:revision>
  <dcterms:created xsi:type="dcterms:W3CDTF">2023-09-28T16:38:22Z</dcterms:created>
  <dcterms:modified xsi:type="dcterms:W3CDTF">2026-06-26T19:41:28Z</dcterms:modified>
</cp:coreProperties>
</file>